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</p:sldIdLst>
  <p:sldSz cx="12192000" cy="6858000"/>
  <p:notesSz cx="6858000" cy="9144000"/>
  <p:defaultTextStyle>
    <a:defPPr>
      <a:defRPr lang="es-C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4043E"/>
    <a:srgbClr val="0FD4CB"/>
    <a:srgbClr val="046AB2"/>
    <a:srgbClr val="06CB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MasterView">
  <p:normalViewPr horzBarState="maximized">
    <p:restoredLeft sz="14995" autoAdjust="0"/>
    <p:restoredTop sz="94660"/>
  </p:normalViewPr>
  <p:slideViewPr>
    <p:cSldViewPr snapToGrid="0">
      <p:cViewPr>
        <p:scale>
          <a:sx n="75" d="100"/>
          <a:sy n="75" d="100"/>
        </p:scale>
        <p:origin x="974" y="28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microsoft.com/office/2016/11/relationships/changesInfo" Target="changesInfos/changesInfo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Estrada Albornoz, Milagros Del Pilar" userId="ed99404e-79f3-4789-bbe1-d55de3071a7a" providerId="ADAL" clId="{D5EF7D9F-2128-4D92-8E1B-12626A490613}"/>
    <pc:docChg chg="custSel addSld delSld modSld modMainMaster">
      <pc:chgData name="Estrada Albornoz, Milagros Del Pilar" userId="ed99404e-79f3-4789-bbe1-d55de3071a7a" providerId="ADAL" clId="{D5EF7D9F-2128-4D92-8E1B-12626A490613}" dt="2025-10-13T12:08:57.174" v="73" actId="478"/>
      <pc:docMkLst>
        <pc:docMk/>
      </pc:docMkLst>
      <pc:sldChg chg="addSp delSp modSp del mod modClrScheme chgLayout">
        <pc:chgData name="Estrada Albornoz, Milagros Del Pilar" userId="ed99404e-79f3-4789-bbe1-d55de3071a7a" providerId="ADAL" clId="{D5EF7D9F-2128-4D92-8E1B-12626A490613}" dt="2025-10-13T11:55:41.650" v="12" actId="2696"/>
        <pc:sldMkLst>
          <pc:docMk/>
          <pc:sldMk cId="1152689579" sldId="256"/>
        </pc:sldMkLst>
        <pc:spChg chg="del mod ord">
          <ac:chgData name="Estrada Albornoz, Milagros Del Pilar" userId="ed99404e-79f3-4789-bbe1-d55de3071a7a" providerId="ADAL" clId="{D5EF7D9F-2128-4D92-8E1B-12626A490613}" dt="2025-10-13T11:55:14.514" v="9" actId="700"/>
          <ac:spMkLst>
            <pc:docMk/>
            <pc:sldMk cId="1152689579" sldId="256"/>
            <ac:spMk id="2" creationId="{4A808ADF-2987-4A24-8DBC-9CB581E1BB3F}"/>
          </ac:spMkLst>
        </pc:spChg>
        <pc:spChg chg="del mod ord">
          <ac:chgData name="Estrada Albornoz, Milagros Del Pilar" userId="ed99404e-79f3-4789-bbe1-d55de3071a7a" providerId="ADAL" clId="{D5EF7D9F-2128-4D92-8E1B-12626A490613}" dt="2025-10-13T11:55:14.514" v="9" actId="700"/>
          <ac:spMkLst>
            <pc:docMk/>
            <pc:sldMk cId="1152689579" sldId="256"/>
            <ac:spMk id="3" creationId="{C845B312-9F0A-4FD6-816E-E72E2FFE19B7}"/>
          </ac:spMkLst>
        </pc:spChg>
        <pc:spChg chg="add del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4" creationId="{D1338852-4D7E-4316-B3BC-586F897AAA2B}"/>
          </ac:spMkLst>
        </pc:spChg>
        <pc:spChg chg="add del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5" creationId="{E9275DE7-59AF-403D-838D-B66908B503AA}"/>
          </ac:spMkLst>
        </pc:spChg>
        <pc:spChg chg="add del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6" creationId="{4123ED67-3A07-4F92-AC3A-083731AFE536}"/>
          </ac:spMkLst>
        </pc:spChg>
        <pc:spChg chg="add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7" creationId="{F2337BDF-A3B2-4716-9BF8-CC0AD6656F7D}"/>
          </ac:spMkLst>
        </pc:spChg>
        <pc:spChg chg="add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8" creationId="{8F4DD6E3-F780-4C1E-A02B-7A0E75AAD85C}"/>
          </ac:spMkLst>
        </pc:spChg>
        <pc:spChg chg="add mod ord">
          <ac:chgData name="Estrada Albornoz, Milagros Del Pilar" userId="ed99404e-79f3-4789-bbe1-d55de3071a7a" providerId="ADAL" clId="{D5EF7D9F-2128-4D92-8E1B-12626A490613}" dt="2025-10-13T11:55:25.832" v="10" actId="700"/>
          <ac:spMkLst>
            <pc:docMk/>
            <pc:sldMk cId="1152689579" sldId="256"/>
            <ac:spMk id="9" creationId="{279950C1-B88F-47BA-94A1-8157C2BD12AA}"/>
          </ac:spMkLst>
        </pc:spChg>
      </pc:sldChg>
      <pc:sldChg chg="new">
        <pc:chgData name="Estrada Albornoz, Milagros Del Pilar" userId="ed99404e-79f3-4789-bbe1-d55de3071a7a" providerId="ADAL" clId="{D5EF7D9F-2128-4D92-8E1B-12626A490613}" dt="2025-10-13T11:55:37.130" v="11" actId="680"/>
        <pc:sldMkLst>
          <pc:docMk/>
          <pc:sldMk cId="4290581411" sldId="257"/>
        </pc:sldMkLst>
      </pc:sldChg>
      <pc:sldChg chg="new">
        <pc:chgData name="Estrada Albornoz, Milagros Del Pilar" userId="ed99404e-79f3-4789-bbe1-d55de3071a7a" providerId="ADAL" clId="{D5EF7D9F-2128-4D92-8E1B-12626A490613}" dt="2025-10-13T11:55:45.044" v="13" actId="680"/>
        <pc:sldMkLst>
          <pc:docMk/>
          <pc:sldMk cId="1659548471" sldId="258"/>
        </pc:sldMkLst>
      </pc:sldChg>
      <pc:sldChg chg="new del">
        <pc:chgData name="Estrada Albornoz, Milagros Del Pilar" userId="ed99404e-79f3-4789-bbe1-d55de3071a7a" providerId="ADAL" clId="{D5EF7D9F-2128-4D92-8E1B-12626A490613}" dt="2025-10-13T11:55:49.975" v="15" actId="2696"/>
        <pc:sldMkLst>
          <pc:docMk/>
          <pc:sldMk cId="412917124" sldId="259"/>
        </pc:sldMkLst>
      </pc:sldChg>
      <pc:sldChg chg="new">
        <pc:chgData name="Estrada Albornoz, Milagros Del Pilar" userId="ed99404e-79f3-4789-bbe1-d55de3071a7a" providerId="ADAL" clId="{D5EF7D9F-2128-4D92-8E1B-12626A490613}" dt="2025-10-13T11:55:52.360" v="16" actId="680"/>
        <pc:sldMkLst>
          <pc:docMk/>
          <pc:sldMk cId="3272996115" sldId="259"/>
        </pc:sldMkLst>
      </pc:sldChg>
      <pc:sldChg chg="new">
        <pc:chgData name="Estrada Albornoz, Milagros Del Pilar" userId="ed99404e-79f3-4789-bbe1-d55de3071a7a" providerId="ADAL" clId="{D5EF7D9F-2128-4D92-8E1B-12626A490613}" dt="2025-10-13T11:55:55.095" v="17" actId="680"/>
        <pc:sldMkLst>
          <pc:docMk/>
          <pc:sldMk cId="3447246810" sldId="260"/>
        </pc:sldMkLst>
      </pc:sldChg>
      <pc:sldChg chg="new">
        <pc:chgData name="Estrada Albornoz, Milagros Del Pilar" userId="ed99404e-79f3-4789-bbe1-d55de3071a7a" providerId="ADAL" clId="{D5EF7D9F-2128-4D92-8E1B-12626A490613}" dt="2025-10-13T11:55:58.141" v="18" actId="680"/>
        <pc:sldMkLst>
          <pc:docMk/>
          <pc:sldMk cId="2488606317" sldId="261"/>
        </pc:sldMkLst>
      </pc:sldChg>
      <pc:sldChg chg="new">
        <pc:chgData name="Estrada Albornoz, Milagros Del Pilar" userId="ed99404e-79f3-4789-bbe1-d55de3071a7a" providerId="ADAL" clId="{D5EF7D9F-2128-4D92-8E1B-12626A490613}" dt="2025-10-13T11:56:00.495" v="19" actId="680"/>
        <pc:sldMkLst>
          <pc:docMk/>
          <pc:sldMk cId="1199585442" sldId="262"/>
        </pc:sldMkLst>
      </pc:sldChg>
      <pc:sldChg chg="new">
        <pc:chgData name="Estrada Albornoz, Milagros Del Pilar" userId="ed99404e-79f3-4789-bbe1-d55de3071a7a" providerId="ADAL" clId="{D5EF7D9F-2128-4D92-8E1B-12626A490613}" dt="2025-10-13T11:56:03.849" v="20" actId="680"/>
        <pc:sldMkLst>
          <pc:docMk/>
          <pc:sldMk cId="3143859155" sldId="263"/>
        </pc:sldMkLst>
      </pc:sldChg>
      <pc:sldChg chg="new del">
        <pc:chgData name="Estrada Albornoz, Milagros Del Pilar" userId="ed99404e-79f3-4789-bbe1-d55de3071a7a" providerId="ADAL" clId="{D5EF7D9F-2128-4D92-8E1B-12626A490613}" dt="2025-10-13T11:56:12.772" v="22" actId="2696"/>
        <pc:sldMkLst>
          <pc:docMk/>
          <pc:sldMk cId="1701634922" sldId="264"/>
        </pc:sldMkLst>
      </pc:sldChg>
      <pc:sldChg chg="new">
        <pc:chgData name="Estrada Albornoz, Milagros Del Pilar" userId="ed99404e-79f3-4789-bbe1-d55de3071a7a" providerId="ADAL" clId="{D5EF7D9F-2128-4D92-8E1B-12626A490613}" dt="2025-10-13T11:56:16.853" v="23" actId="680"/>
        <pc:sldMkLst>
          <pc:docMk/>
          <pc:sldMk cId="2335768914" sldId="264"/>
        </pc:sldMkLst>
      </pc:sldChg>
      <pc:sldChg chg="new">
        <pc:chgData name="Estrada Albornoz, Milagros Del Pilar" userId="ed99404e-79f3-4789-bbe1-d55de3071a7a" providerId="ADAL" clId="{D5EF7D9F-2128-4D92-8E1B-12626A490613}" dt="2025-10-13T11:56:21.724" v="24" actId="680"/>
        <pc:sldMkLst>
          <pc:docMk/>
          <pc:sldMk cId="3109097668" sldId="265"/>
        </pc:sldMkLst>
      </pc:sldChg>
      <pc:sldChg chg="new">
        <pc:chgData name="Estrada Albornoz, Milagros Del Pilar" userId="ed99404e-79f3-4789-bbe1-d55de3071a7a" providerId="ADAL" clId="{D5EF7D9F-2128-4D92-8E1B-12626A490613}" dt="2025-10-13T11:56:26.549" v="25" actId="680"/>
        <pc:sldMkLst>
          <pc:docMk/>
          <pc:sldMk cId="1081022334" sldId="266"/>
        </pc:sldMkLst>
      </pc:sldChg>
      <pc:sldChg chg="new">
        <pc:chgData name="Estrada Albornoz, Milagros Del Pilar" userId="ed99404e-79f3-4789-bbe1-d55de3071a7a" providerId="ADAL" clId="{D5EF7D9F-2128-4D92-8E1B-12626A490613}" dt="2025-10-13T11:56:28.750" v="26" actId="680"/>
        <pc:sldMkLst>
          <pc:docMk/>
          <pc:sldMk cId="415854549" sldId="267"/>
        </pc:sldMkLst>
      </pc:sldChg>
      <pc:sldMasterChg chg="delSp mod modSldLayout sldLayoutOrd">
        <pc:chgData name="Estrada Albornoz, Milagros Del Pilar" userId="ed99404e-79f3-4789-bbe1-d55de3071a7a" providerId="ADAL" clId="{D5EF7D9F-2128-4D92-8E1B-12626A490613}" dt="2025-10-13T12:08:57.174" v="73" actId="478"/>
        <pc:sldMasterMkLst>
          <pc:docMk/>
          <pc:sldMasterMk cId="1744176811" sldId="2147483648"/>
        </pc:sldMasterMkLst>
        <pc:spChg chg="del">
          <ac:chgData name="Estrada Albornoz, Milagros Del Pilar" userId="ed99404e-79f3-4789-bbe1-d55de3071a7a" providerId="ADAL" clId="{D5EF7D9F-2128-4D92-8E1B-12626A490613}" dt="2025-10-13T11:54:33.062" v="7" actId="478"/>
          <ac:spMkLst>
            <pc:docMk/>
            <pc:sldMasterMk cId="1744176811" sldId="2147483648"/>
            <ac:spMk id="2" creationId="{2857589E-2EA5-425F-892B-3CE6CFC0A604}"/>
          </ac:spMkLst>
        </pc:spChg>
        <pc:spChg chg="del">
          <ac:chgData name="Estrada Albornoz, Milagros Del Pilar" userId="ed99404e-79f3-4789-bbe1-d55de3071a7a" providerId="ADAL" clId="{D5EF7D9F-2128-4D92-8E1B-12626A490613}" dt="2025-10-13T11:54:34.240" v="8" actId="478"/>
          <ac:spMkLst>
            <pc:docMk/>
            <pc:sldMasterMk cId="1744176811" sldId="2147483648"/>
            <ac:spMk id="3" creationId="{94F1DAA4-4BEF-44DD-B980-0E1AAAD5992B}"/>
          </ac:spMkLst>
        </pc:spChg>
        <pc:sldLayoutChg chg="delSp mod ord">
          <pc:chgData name="Estrada Albornoz, Milagros Del Pilar" userId="ed99404e-79f3-4789-bbe1-d55de3071a7a" providerId="ADAL" clId="{D5EF7D9F-2128-4D92-8E1B-12626A490613}" dt="2025-10-10T15:07:42.352" v="3" actId="478"/>
          <pc:sldLayoutMkLst>
            <pc:docMk/>
            <pc:sldMasterMk cId="1744176811" sldId="2147483648"/>
            <pc:sldLayoutMk cId="3957545646" sldId="2147483652"/>
          </pc:sldLayoutMkLst>
          <pc:spChg chg="del">
            <ac:chgData name="Estrada Albornoz, Milagros Del Pilar" userId="ed99404e-79f3-4789-bbe1-d55de3071a7a" providerId="ADAL" clId="{D5EF7D9F-2128-4D92-8E1B-12626A490613}" dt="2025-10-10T15:07:37.286" v="1" actId="478"/>
            <ac:spMkLst>
              <pc:docMk/>
              <pc:sldMasterMk cId="1744176811" sldId="2147483648"/>
              <pc:sldLayoutMk cId="3957545646" sldId="2147483652"/>
              <ac:spMk id="2" creationId="{C3B2E096-8624-4F08-99AA-792812E11F7A}"/>
            </ac:spMkLst>
          </pc:spChg>
          <pc:spChg chg="del">
            <ac:chgData name="Estrada Albornoz, Milagros Del Pilar" userId="ed99404e-79f3-4789-bbe1-d55de3071a7a" providerId="ADAL" clId="{D5EF7D9F-2128-4D92-8E1B-12626A490613}" dt="2025-10-10T15:07:39.924" v="2" actId="478"/>
            <ac:spMkLst>
              <pc:docMk/>
              <pc:sldMasterMk cId="1744176811" sldId="2147483648"/>
              <pc:sldLayoutMk cId="3957545646" sldId="2147483652"/>
              <ac:spMk id="3" creationId="{1B9D4C66-00DE-4EF2-B39B-12AEC7CFAA08}"/>
            </ac:spMkLst>
          </pc:spChg>
          <pc:spChg chg="del">
            <ac:chgData name="Estrada Albornoz, Milagros Del Pilar" userId="ed99404e-79f3-4789-bbe1-d55de3071a7a" providerId="ADAL" clId="{D5EF7D9F-2128-4D92-8E1B-12626A490613}" dt="2025-10-10T15:07:42.352" v="3" actId="478"/>
            <ac:spMkLst>
              <pc:docMk/>
              <pc:sldMasterMk cId="1744176811" sldId="2147483648"/>
              <pc:sldLayoutMk cId="3957545646" sldId="2147483652"/>
              <ac:spMk id="4" creationId="{F88F04AC-AF25-4627-B9B2-4259E0AA6776}"/>
            </ac:spMkLst>
          </pc:spChg>
        </pc:sldLayoutChg>
        <pc:sldLayoutChg chg="delSp mod">
          <pc:chgData name="Estrada Albornoz, Milagros Del Pilar" userId="ed99404e-79f3-4789-bbe1-d55de3071a7a" providerId="ADAL" clId="{D5EF7D9F-2128-4D92-8E1B-12626A490613}" dt="2025-10-13T11:54:13.349" v="6" actId="478"/>
          <pc:sldLayoutMkLst>
            <pc:docMk/>
            <pc:sldMasterMk cId="1744176811" sldId="2147483648"/>
            <pc:sldLayoutMk cId="456390415" sldId="2147483656"/>
          </pc:sldLayoutMkLst>
          <pc:spChg chg="del">
            <ac:chgData name="Estrada Albornoz, Milagros Del Pilar" userId="ed99404e-79f3-4789-bbe1-d55de3071a7a" providerId="ADAL" clId="{D5EF7D9F-2128-4D92-8E1B-12626A490613}" dt="2025-10-13T11:54:13.349" v="6" actId="478"/>
            <ac:spMkLst>
              <pc:docMk/>
              <pc:sldMasterMk cId="1744176811" sldId="2147483648"/>
              <pc:sldLayoutMk cId="456390415" sldId="2147483656"/>
              <ac:spMk id="5" creationId="{F01E6120-663B-472C-9B4D-A628DA3EDF98}"/>
            </ac:spMkLst>
          </pc:spChg>
          <pc:spChg chg="del">
            <ac:chgData name="Estrada Albornoz, Milagros Del Pilar" userId="ed99404e-79f3-4789-bbe1-d55de3071a7a" providerId="ADAL" clId="{D5EF7D9F-2128-4D92-8E1B-12626A490613}" dt="2025-10-13T11:54:10.363" v="4" actId="478"/>
            <ac:spMkLst>
              <pc:docMk/>
              <pc:sldMasterMk cId="1744176811" sldId="2147483648"/>
              <pc:sldLayoutMk cId="456390415" sldId="2147483656"/>
              <ac:spMk id="6" creationId="{073398A3-55D3-47B2-B7A3-C9A957B5C344}"/>
            </ac:spMkLst>
          </pc:spChg>
          <pc:spChg chg="del">
            <ac:chgData name="Estrada Albornoz, Milagros Del Pilar" userId="ed99404e-79f3-4789-bbe1-d55de3071a7a" providerId="ADAL" clId="{D5EF7D9F-2128-4D92-8E1B-12626A490613}" dt="2025-10-13T11:54:12.087" v="5" actId="478"/>
            <ac:spMkLst>
              <pc:docMk/>
              <pc:sldMasterMk cId="1744176811" sldId="2147483648"/>
              <pc:sldLayoutMk cId="456390415" sldId="2147483656"/>
              <ac:spMk id="7" creationId="{125CBF3E-79B7-4856-81FD-A1E66318E5BE}"/>
            </ac:spMkLst>
          </pc:spChg>
        </pc:sldLayoutChg>
        <pc:sldLayoutChg chg="addSp delSp modSp mod">
          <pc:chgData name="Estrada Albornoz, Milagros Del Pilar" userId="ed99404e-79f3-4789-bbe1-d55de3071a7a" providerId="ADAL" clId="{D5EF7D9F-2128-4D92-8E1B-12626A490613}" dt="2025-10-13T12:08:40.071" v="70" actId="478"/>
          <pc:sldLayoutMkLst>
            <pc:docMk/>
            <pc:sldMasterMk cId="1744176811" sldId="2147483648"/>
            <pc:sldLayoutMk cId="1574558803" sldId="2147483657"/>
          </pc:sldLayoutMkLst>
          <pc:picChg chg="add mod">
            <ac:chgData name="Estrada Albornoz, Milagros Del Pilar" userId="ed99404e-79f3-4789-bbe1-d55de3071a7a" providerId="ADAL" clId="{D5EF7D9F-2128-4D92-8E1B-12626A490613}" dt="2025-10-13T12:08:27.328" v="68" actId="14100"/>
            <ac:picMkLst>
              <pc:docMk/>
              <pc:sldMasterMk cId="1744176811" sldId="2147483648"/>
              <pc:sldLayoutMk cId="1574558803" sldId="2147483657"/>
              <ac:picMk id="5" creationId="{4F3EB8C3-0700-424C-A19C-3AF6F2E5E6C6}"/>
            </ac:picMkLst>
          </pc:picChg>
          <pc:picChg chg="del mod">
            <ac:chgData name="Estrada Albornoz, Milagros Del Pilar" userId="ed99404e-79f3-4789-bbe1-d55de3071a7a" providerId="ADAL" clId="{D5EF7D9F-2128-4D92-8E1B-12626A490613}" dt="2025-10-13T12:08:40.071" v="70" actId="478"/>
            <ac:picMkLst>
              <pc:docMk/>
              <pc:sldMasterMk cId="1744176811" sldId="2147483648"/>
              <pc:sldLayoutMk cId="1574558803" sldId="2147483657"/>
              <ac:picMk id="10" creationId="{0F32117B-068F-4021-8765-6BE7571E31D5}"/>
            </ac:picMkLst>
          </pc:picChg>
        </pc:sldLayoutChg>
        <pc:sldLayoutChg chg="addSp delSp modSp mod">
          <pc:chgData name="Estrada Albornoz, Milagros Del Pilar" userId="ed99404e-79f3-4789-bbe1-d55de3071a7a" providerId="ADAL" clId="{D5EF7D9F-2128-4D92-8E1B-12626A490613}" dt="2025-10-13T12:08:57.174" v="73" actId="478"/>
          <pc:sldLayoutMkLst>
            <pc:docMk/>
            <pc:sldMasterMk cId="1744176811" sldId="2147483648"/>
            <pc:sldLayoutMk cId="1816661702" sldId="2147483658"/>
          </pc:sldLayoutMkLst>
          <pc:picChg chg="del mod">
            <ac:chgData name="Estrada Albornoz, Milagros Del Pilar" userId="ed99404e-79f3-4789-bbe1-d55de3071a7a" providerId="ADAL" clId="{D5EF7D9F-2128-4D92-8E1B-12626A490613}" dt="2025-10-13T12:08:57.174" v="73" actId="478"/>
            <ac:picMkLst>
              <pc:docMk/>
              <pc:sldMasterMk cId="1744176811" sldId="2147483648"/>
              <pc:sldLayoutMk cId="1816661702" sldId="2147483658"/>
              <ac:picMk id="10" creationId="{0F32117B-068F-4021-8765-6BE7571E31D5}"/>
            </ac:picMkLst>
          </pc:picChg>
          <pc:picChg chg="add mod">
            <ac:chgData name="Estrada Albornoz, Milagros Del Pilar" userId="ed99404e-79f3-4789-bbe1-d55de3071a7a" providerId="ADAL" clId="{D5EF7D9F-2128-4D92-8E1B-12626A490613}" dt="2025-10-13T12:08:53.116" v="71"/>
            <ac:picMkLst>
              <pc:docMk/>
              <pc:sldMasterMk cId="1744176811" sldId="2147483648"/>
              <pc:sldLayoutMk cId="1816661702" sldId="2147483658"/>
              <ac:picMk id="11" creationId="{7C6C5524-33E3-4A78-B6FB-ACEF554D24F7}"/>
            </ac:picMkLst>
          </pc:picChg>
        </pc:sldLayoutChg>
      </pc:sldMaster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5.png"/><Relationship Id="rId5" Type="http://schemas.openxmlformats.org/officeDocument/2006/relationships/image" Target="../media/image4.svg"/><Relationship Id="rId4" Type="http://schemas.openxmlformats.org/officeDocument/2006/relationships/image" Target="../media/image3.png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5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4.sv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9E9EF62-246A-41EC-B418-EDA75D3B165A}"/>
              </a:ext>
            </a:extLst>
          </p:cNvPr>
          <p:cNvSpPr/>
          <p:nvPr userDrawn="1"/>
        </p:nvSpPr>
        <p:spPr>
          <a:xfrm>
            <a:off x="0" y="5686425"/>
            <a:ext cx="12192000" cy="1231400"/>
          </a:xfrm>
          <a:prstGeom prst="rect">
            <a:avLst/>
          </a:prstGeom>
          <a:solidFill>
            <a:srgbClr val="1404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40F6F7E-B91B-4657-8357-38BF376DF4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2487" y="1080142"/>
            <a:ext cx="5267325" cy="232409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>
                <a:solidFill>
                  <a:schemeClr val="bg1"/>
                </a:solidFill>
              </a:defRPr>
            </a:lvl1pPr>
          </a:lstStyle>
          <a:p>
            <a:r>
              <a:rPr lang="es-ES" dirty="0"/>
              <a:t>Acreditamos calidad, formamos futuro</a:t>
            </a:r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64226F-12B7-4174-AC2A-49796BAE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2487" y="3924300"/>
            <a:ext cx="5267324" cy="1057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722B29CF-74DB-4336-B815-BC6A51659768}"/>
              </a:ext>
            </a:extLst>
          </p:cNvPr>
          <p:cNvCxnSpPr/>
          <p:nvPr userDrawn="1"/>
        </p:nvCxnSpPr>
        <p:spPr>
          <a:xfrm>
            <a:off x="852487" y="3728140"/>
            <a:ext cx="52673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CE26E48C-25CE-4F77-BC94-5BA4BF0D80EE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9" y="5718261"/>
            <a:ext cx="3040156" cy="116772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124053B-ED4F-4DD5-9ABF-5618E3A3DE6A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64656" y="5857372"/>
            <a:ext cx="3019425" cy="88950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941E0BA-6339-4D14-A67D-A61DB427EB7D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28" y="6070263"/>
            <a:ext cx="2013348" cy="524675"/>
          </a:xfrm>
          <a:prstGeom prst="rect">
            <a:avLst/>
          </a:prstGeom>
        </p:spPr>
      </p:pic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0B94F386-1D15-4547-B74D-D762659CF58D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852486" y="962028"/>
            <a:ext cx="5267325" cy="33638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1600" b="0" i="1">
                <a:ln>
                  <a:noFill/>
                </a:ln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4F3EB8C3-0700-424C-A19C-3AF6F2E5E6C6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1" y="876779"/>
            <a:ext cx="4622048" cy="404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45588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 blanc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>
            <a:extLst>
              <a:ext uri="{FF2B5EF4-FFF2-40B4-BE49-F238E27FC236}">
                <a16:creationId xmlns:a16="http://schemas.microsoft.com/office/drawing/2014/main" id="{3222D4F4-554E-4B21-AF56-2C7570A5D5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28875" y="1749425"/>
            <a:ext cx="7334250" cy="33591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s-ES" dirty="0"/>
              <a:t>Insertar Imagen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881155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os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Gráfico 8">
            <a:extLst>
              <a:ext uri="{FF2B5EF4-FFF2-40B4-BE49-F238E27FC236}">
                <a16:creationId xmlns:a16="http://schemas.microsoft.com/office/drawing/2014/main" id="{976E03AF-C4A9-4558-804A-17FB179BE54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24924" y="5686172"/>
            <a:ext cx="3019425" cy="8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75456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C40F6F7E-B91B-4657-8357-38BF376DF4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D68ABE0-83E3-48CC-9F27-3BC9F462A3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64226F-12B7-4174-AC2A-49796BAE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pic>
        <p:nvPicPr>
          <p:cNvPr id="8" name="Gráfico 7">
            <a:extLst>
              <a:ext uri="{FF2B5EF4-FFF2-40B4-BE49-F238E27FC236}">
                <a16:creationId xmlns:a16="http://schemas.microsoft.com/office/drawing/2014/main" id="{D124053B-ED4F-4DD5-9ABF-5618E3A3DE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924924" y="5686172"/>
            <a:ext cx="3019425" cy="889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639041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Contenido con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9E9EF62-246A-41EC-B418-EDA75D3B165A}"/>
              </a:ext>
            </a:extLst>
          </p:cNvPr>
          <p:cNvSpPr/>
          <p:nvPr userDrawn="1"/>
        </p:nvSpPr>
        <p:spPr>
          <a:xfrm>
            <a:off x="0" y="5686425"/>
            <a:ext cx="12192000" cy="1231400"/>
          </a:xfrm>
          <a:prstGeom prst="rect">
            <a:avLst/>
          </a:prstGeom>
          <a:solidFill>
            <a:srgbClr val="14043E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40F6F7E-B91B-4657-8357-38BF376DF4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2487" y="1080142"/>
            <a:ext cx="5267325" cy="2324099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>
                <a:solidFill>
                  <a:srgbClr val="14043E"/>
                </a:solidFill>
              </a:defRPr>
            </a:lvl1pPr>
          </a:lstStyle>
          <a:p>
            <a:r>
              <a:rPr lang="es-ES" dirty="0"/>
              <a:t>Acreditamos calidad, formamos futuro</a:t>
            </a:r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64226F-12B7-4174-AC2A-49796BAE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2487" y="3924300"/>
            <a:ext cx="5267324" cy="105727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10" name="Imagen 9">
            <a:extLst>
              <a:ext uri="{FF2B5EF4-FFF2-40B4-BE49-F238E27FC236}">
                <a16:creationId xmlns:a16="http://schemas.microsoft.com/office/drawing/2014/main" id="{0F32117B-068F-4021-8765-6BE7571E31D5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2415" y="787737"/>
            <a:ext cx="4777098" cy="4282295"/>
          </a:xfrm>
          <a:prstGeom prst="rect">
            <a:avLst/>
          </a:prstGeom>
        </p:spPr>
      </p:pic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722B29CF-74DB-4336-B815-BC6A51659768}"/>
              </a:ext>
            </a:extLst>
          </p:cNvPr>
          <p:cNvCxnSpPr/>
          <p:nvPr userDrawn="1"/>
        </p:nvCxnSpPr>
        <p:spPr>
          <a:xfrm>
            <a:off x="852487" y="3728140"/>
            <a:ext cx="5267325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CE26E48C-25CE-4F77-BC94-5BA4BF0D80EE}"/>
              </a:ext>
            </a:extLst>
          </p:cNvPr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9" y="5718261"/>
            <a:ext cx="3040156" cy="116772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124053B-ED4F-4DD5-9ABF-5618E3A3DE6A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64656" y="5857372"/>
            <a:ext cx="3019425" cy="889506"/>
          </a:xfrm>
          <a:prstGeom prst="rect">
            <a:avLst/>
          </a:prstGeom>
        </p:spPr>
      </p:pic>
      <p:pic>
        <p:nvPicPr>
          <p:cNvPr id="18" name="Imagen 17">
            <a:extLst>
              <a:ext uri="{FF2B5EF4-FFF2-40B4-BE49-F238E27FC236}">
                <a16:creationId xmlns:a16="http://schemas.microsoft.com/office/drawing/2014/main" id="{E941E0BA-6339-4D14-A67D-A61DB427EB7D}"/>
              </a:ext>
            </a:extLst>
          </p:cNvPr>
          <p:cNvPicPr>
            <a:picLocks noChangeAspect="1"/>
          </p:cNvPicPr>
          <p:nvPr userDrawn="1"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28" y="6070263"/>
            <a:ext cx="2013348" cy="524675"/>
          </a:xfrm>
          <a:prstGeom prst="rect">
            <a:avLst/>
          </a:prstGeom>
        </p:spPr>
      </p:pic>
      <p:sp>
        <p:nvSpPr>
          <p:cNvPr id="19" name="Marcador de texto 3">
            <a:extLst>
              <a:ext uri="{FF2B5EF4-FFF2-40B4-BE49-F238E27FC236}">
                <a16:creationId xmlns:a16="http://schemas.microsoft.com/office/drawing/2014/main" id="{0B94F386-1D15-4547-B74D-D762659CF58D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852486" y="962028"/>
            <a:ext cx="5267325" cy="33638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1600" b="0" i="1">
                <a:ln>
                  <a:noFill/>
                </a:ln>
                <a:solidFill>
                  <a:schemeClr val="bg1">
                    <a:lumMod val="9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41536512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Contenido con título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ángulo 16">
            <a:extLst>
              <a:ext uri="{FF2B5EF4-FFF2-40B4-BE49-F238E27FC236}">
                <a16:creationId xmlns:a16="http://schemas.microsoft.com/office/drawing/2014/main" id="{D9E9EF62-246A-41EC-B418-EDA75D3B165A}"/>
              </a:ext>
            </a:extLst>
          </p:cNvPr>
          <p:cNvSpPr/>
          <p:nvPr userDrawn="1"/>
        </p:nvSpPr>
        <p:spPr>
          <a:xfrm>
            <a:off x="0" y="5686425"/>
            <a:ext cx="12192000" cy="1231400"/>
          </a:xfrm>
          <a:prstGeom prst="rect">
            <a:avLst/>
          </a:prstGeom>
          <a:gradFill>
            <a:gsLst>
              <a:gs pos="0">
                <a:srgbClr val="046AB2"/>
              </a:gs>
              <a:gs pos="100000">
                <a:srgbClr val="0FD4CB"/>
              </a:gs>
            </a:gsLst>
            <a:lin ang="9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L" dirty="0"/>
          </a:p>
        </p:txBody>
      </p:sp>
      <p:sp>
        <p:nvSpPr>
          <p:cNvPr id="2" name="Título 1">
            <a:extLst>
              <a:ext uri="{FF2B5EF4-FFF2-40B4-BE49-F238E27FC236}">
                <a16:creationId xmlns:a16="http://schemas.microsoft.com/office/drawing/2014/main" id="{C40F6F7E-B91B-4657-8357-38BF376DF49E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852487" y="1510700"/>
            <a:ext cx="5267325" cy="1893541"/>
          </a:xfrm>
          <a:prstGeom prst="rect">
            <a:avLst/>
          </a:prstGeom>
        </p:spPr>
        <p:txBody>
          <a:bodyPr anchor="b">
            <a:noAutofit/>
          </a:bodyPr>
          <a:lstStyle>
            <a:lvl1pPr>
              <a:defRPr sz="4400" b="1">
                <a:solidFill>
                  <a:srgbClr val="046AB2"/>
                </a:solidFill>
              </a:defRPr>
            </a:lvl1pPr>
          </a:lstStyle>
          <a:p>
            <a:r>
              <a:rPr lang="es-ES" dirty="0"/>
              <a:t>Acreditamos calidad, formamos futuro</a:t>
            </a:r>
            <a:endParaRPr lang="es-CL" dirty="0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864226F-12B7-4174-AC2A-49796BAE823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52487" y="3940430"/>
            <a:ext cx="5267324" cy="1057275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160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cxnSp>
        <p:nvCxnSpPr>
          <p:cNvPr id="14" name="Conector recto 13">
            <a:extLst>
              <a:ext uri="{FF2B5EF4-FFF2-40B4-BE49-F238E27FC236}">
                <a16:creationId xmlns:a16="http://schemas.microsoft.com/office/drawing/2014/main" id="{722B29CF-74DB-4336-B815-BC6A51659768}"/>
              </a:ext>
            </a:extLst>
          </p:cNvPr>
          <p:cNvCxnSpPr/>
          <p:nvPr userDrawn="1"/>
        </p:nvCxnSpPr>
        <p:spPr>
          <a:xfrm>
            <a:off x="852487" y="3728140"/>
            <a:ext cx="5267325" cy="0"/>
          </a:xfrm>
          <a:prstGeom prst="line">
            <a:avLst/>
          </a:prstGeom>
          <a:ln w="38100">
            <a:solidFill>
              <a:srgbClr val="0FD4C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n 15">
            <a:extLst>
              <a:ext uri="{FF2B5EF4-FFF2-40B4-BE49-F238E27FC236}">
                <a16:creationId xmlns:a16="http://schemas.microsoft.com/office/drawing/2014/main" id="{CE26E48C-25CE-4F77-BC94-5BA4BF0D8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7189" y="5718261"/>
            <a:ext cx="3040156" cy="1167727"/>
          </a:xfrm>
          <a:prstGeom prst="rect">
            <a:avLst/>
          </a:prstGeom>
        </p:spPr>
      </p:pic>
      <p:pic>
        <p:nvPicPr>
          <p:cNvPr id="8" name="Gráfico 7">
            <a:extLst>
              <a:ext uri="{FF2B5EF4-FFF2-40B4-BE49-F238E27FC236}">
                <a16:creationId xmlns:a16="http://schemas.microsoft.com/office/drawing/2014/main" id="{D124053B-ED4F-4DD5-9ABF-5618E3A3DE6A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64656" y="5857372"/>
            <a:ext cx="3019425" cy="889506"/>
          </a:xfrm>
          <a:prstGeom prst="rect">
            <a:avLst/>
          </a:prstGeom>
        </p:spPr>
      </p:pic>
      <p:pic>
        <p:nvPicPr>
          <p:cNvPr id="7" name="Imagen 6">
            <a:extLst>
              <a:ext uri="{FF2B5EF4-FFF2-40B4-BE49-F238E27FC236}">
                <a16:creationId xmlns:a16="http://schemas.microsoft.com/office/drawing/2014/main" id="{9D66B17C-41DB-4E57-8A18-F66AE539AD04}"/>
              </a:ext>
            </a:extLst>
          </p:cNvPr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49428" y="6070263"/>
            <a:ext cx="2013348" cy="524675"/>
          </a:xfrm>
          <a:prstGeom prst="rect">
            <a:avLst/>
          </a:prstGeom>
        </p:spPr>
      </p:pic>
      <p:sp>
        <p:nvSpPr>
          <p:cNvPr id="13" name="Marcador de texto 3">
            <a:extLst>
              <a:ext uri="{FF2B5EF4-FFF2-40B4-BE49-F238E27FC236}">
                <a16:creationId xmlns:a16="http://schemas.microsoft.com/office/drawing/2014/main" id="{808113D3-32A4-448A-B4C0-C8C477F0C10C}"/>
              </a:ext>
            </a:extLst>
          </p:cNvPr>
          <p:cNvSpPr>
            <a:spLocks noGrp="1"/>
          </p:cNvSpPr>
          <p:nvPr>
            <p:ph type="body" sz="half" idx="10"/>
          </p:nvPr>
        </p:nvSpPr>
        <p:spPr>
          <a:xfrm>
            <a:off x="852486" y="962028"/>
            <a:ext cx="5267325" cy="336384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0" indent="0">
              <a:buNone/>
              <a:defRPr sz="1600" b="0" i="1">
                <a:ln>
                  <a:noFill/>
                </a:ln>
                <a:solidFill>
                  <a:schemeClr val="bg1">
                    <a:lumMod val="75000"/>
                  </a:schemeClr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pic>
        <p:nvPicPr>
          <p:cNvPr id="11" name="Imagen 10">
            <a:extLst>
              <a:ext uri="{FF2B5EF4-FFF2-40B4-BE49-F238E27FC236}">
                <a16:creationId xmlns:a16="http://schemas.microsoft.com/office/drawing/2014/main" id="{7C6C5524-33E3-4A78-B6FB-ACEF554D24F7}"/>
              </a:ext>
            </a:extLst>
          </p:cNvPr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4641" y="876779"/>
            <a:ext cx="4622048" cy="4045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66170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4A860C6-C6DA-4D9E-803E-705FD8BFDCE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43E1006F-40BF-48A6-A2CF-75C6910C598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 dirty="0"/>
              <a:t>Haga clic para modificar el estilo de subtítulo del patrón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27869774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A66E95D-51F4-46C9-9E75-A0D828CCC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425575"/>
          </a:xfrm>
          <a:prstGeom prst="rect">
            <a:avLst/>
          </a:prstGeom>
        </p:spPr>
        <p:txBody>
          <a:bodyPr/>
          <a:lstStyle>
            <a:lvl1pPr algn="l">
              <a:defRPr/>
            </a:lvl1pPr>
          </a:lstStyle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4317648-3880-4270-9C27-83D9752A7FD7}"/>
              </a:ext>
            </a:extLst>
          </p:cNvPr>
          <p:cNvSpPr>
            <a:spLocks noGrp="1"/>
          </p:cNvSpPr>
          <p:nvPr>
            <p:ph idx="1" hasCustomPrompt="1"/>
          </p:nvPr>
        </p:nvSpPr>
        <p:spPr>
          <a:xfrm>
            <a:off x="838200" y="2160585"/>
            <a:ext cx="10515600" cy="388778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s-ES" dirty="0"/>
              <a:t>Haga clic para modificar el estilo de subtítulo del patrón</a:t>
            </a:r>
            <a:endParaRPr lang="es-CL" dirty="0"/>
          </a:p>
          <a:p>
            <a:pPr lvl="0"/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18599906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C55C196-1F85-43FA-B49D-20A63C9303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46E2353-1EF4-4D02-88A0-F74B3A2282A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35827874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mpara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AE8752B-F90E-45F8-A028-420F5A92A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27088" y="1018381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es-ES" dirty="0"/>
              <a:t>Haga clic para modificar el estilo de título del patrón</a:t>
            </a:r>
            <a:endParaRPr lang="es-CL" dirty="0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5E74CF9-F55D-4F55-A440-6B23D203B24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27088" y="2443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BA1DB504-0452-42C9-9918-CC36372848D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3428999"/>
            <a:ext cx="5157787" cy="27606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 dirty="0"/>
              <a:t>Haga clic para modificar los estilos de texto del patrón</a:t>
            </a:r>
          </a:p>
          <a:p>
            <a:pPr lvl="1"/>
            <a:r>
              <a:rPr lang="es-ES" dirty="0"/>
              <a:t>Segundo nivel</a:t>
            </a:r>
          </a:p>
          <a:p>
            <a:pPr lvl="2"/>
            <a:r>
              <a:rPr lang="es-ES" dirty="0"/>
              <a:t>Tercer nivel</a:t>
            </a:r>
          </a:p>
          <a:p>
            <a:pPr lvl="3"/>
            <a:r>
              <a:rPr lang="es-ES" dirty="0"/>
              <a:t>Cuarto nivel</a:t>
            </a:r>
          </a:p>
          <a:p>
            <a:pPr lvl="4"/>
            <a:r>
              <a:rPr lang="es-ES" dirty="0"/>
              <a:t>Quinto nivel</a:t>
            </a:r>
            <a:endParaRPr lang="es-CL" dirty="0"/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690765B-16CC-404D-8290-F88EAE18A0E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3428999"/>
            <a:ext cx="5183188" cy="2760664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  <a:endParaRPr lang="es-CL"/>
          </a:p>
        </p:txBody>
      </p:sp>
      <p:sp>
        <p:nvSpPr>
          <p:cNvPr id="10" name="Marcador de texto 2">
            <a:extLst>
              <a:ext uri="{FF2B5EF4-FFF2-40B4-BE49-F238E27FC236}">
                <a16:creationId xmlns:a16="http://schemas.microsoft.com/office/drawing/2014/main" id="{274768AB-B97F-4239-A10F-7CAABFB1E728}"/>
              </a:ext>
            </a:extLst>
          </p:cNvPr>
          <p:cNvSpPr>
            <a:spLocks noGrp="1"/>
          </p:cNvSpPr>
          <p:nvPr>
            <p:ph type="body" idx="10"/>
          </p:nvPr>
        </p:nvSpPr>
        <p:spPr>
          <a:xfrm>
            <a:off x="6172200" y="2438401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dirty="0"/>
              <a:t>Haga clic para modificar los estilos de texto del patrón</a:t>
            </a:r>
          </a:p>
        </p:txBody>
      </p:sp>
    </p:spTree>
    <p:extLst>
      <p:ext uri="{BB962C8B-B14F-4D97-AF65-F5344CB8AC3E}">
        <p14:creationId xmlns:p14="http://schemas.microsoft.com/office/powerpoint/2010/main" val="18272046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mparación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ítulo 1">
            <a:extLst>
              <a:ext uri="{FF2B5EF4-FFF2-40B4-BE49-F238E27FC236}">
                <a16:creationId xmlns:a16="http://schemas.microsoft.com/office/drawing/2014/main" id="{D78AC114-A9DA-4423-AC59-050A9137E9E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28875" y="1749425"/>
            <a:ext cx="7334250" cy="33591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s-ES" dirty="0"/>
              <a:t>Insertar Imagen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41856032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0AB15EF4-803D-462F-9B9C-756CB81B5FE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2428875" y="1749425"/>
            <a:ext cx="7334250" cy="3359150"/>
          </a:xfrm>
          <a:prstGeom prst="rect">
            <a:avLst/>
          </a:prstGeom>
        </p:spPr>
        <p:txBody>
          <a:bodyPr/>
          <a:lstStyle>
            <a:lvl1pPr algn="ctr">
              <a:defRPr/>
            </a:lvl1pPr>
          </a:lstStyle>
          <a:p>
            <a:r>
              <a:rPr lang="es-ES" dirty="0"/>
              <a:t>Insertar Imagen</a:t>
            </a:r>
            <a:endParaRPr lang="es-CL" dirty="0"/>
          </a:p>
        </p:txBody>
      </p:sp>
    </p:spTree>
    <p:extLst>
      <p:ext uri="{BB962C8B-B14F-4D97-AF65-F5344CB8AC3E}">
        <p14:creationId xmlns:p14="http://schemas.microsoft.com/office/powerpoint/2010/main" val="8378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441768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7" r:id="rId1"/>
    <p:sldLayoutId id="2147483659" r:id="rId2"/>
    <p:sldLayoutId id="2147483658" r:id="rId3"/>
    <p:sldLayoutId id="2147483649" r:id="rId4"/>
    <p:sldLayoutId id="2147483650" r:id="rId5"/>
    <p:sldLayoutId id="2147483651" r:id="rId6"/>
    <p:sldLayoutId id="2147483653" r:id="rId7"/>
    <p:sldLayoutId id="2147483660" r:id="rId8"/>
    <p:sldLayoutId id="2147483654" r:id="rId9"/>
    <p:sldLayoutId id="2147483655" r:id="rId10"/>
    <p:sldLayoutId id="2147483652" r:id="rId11"/>
    <p:sldLayoutId id="214748365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kern="1200">
          <a:solidFill>
            <a:srgbClr val="14043E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rgbClr val="14043E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rgbClr val="14043E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rgbClr val="14043E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043E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rgbClr val="14043E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9BA4CF8-CE41-4811-B1DA-D87E072C60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49A43644-45F8-43C4-8B97-81369925D150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9C0E4006-D3D8-42B5-85CE-DD36B2E7CC6B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29058141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8102233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CA90E9F-63A2-40D3-BBD8-289D72996D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27AD1937-B97D-4DE8-A3D3-2FE6FEDB8C6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0FAF2A42-C51E-44A2-83F2-4F11CA95F74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4158545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C03DB8D-1502-42FD-9E9C-5A87E68BF33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FF147B27-3ED4-4B88-AD18-B10BC88F90FD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7E91615B-9005-44C7-B976-6BF2ACB23C6E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6595484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0138F0-E885-4A1E-AB0F-018C0205F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8A6F570F-20B9-44E6-AE5F-E860259F2168}"/>
              </a:ext>
            </a:extLst>
          </p:cNvPr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3326EC04-ECE1-454B-A8C5-3EF83EC08609}"/>
              </a:ext>
            </a:extLst>
          </p:cNvPr>
          <p:cNvSpPr>
            <a:spLocks noGrp="1"/>
          </p:cNvSpPr>
          <p:nvPr>
            <p:ph type="body" sz="half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27299611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212F9EF-7EC1-48E8-BCB6-29DA3D328217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FC6AAF99-0342-4764-9CC5-0A24582AE63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4472468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03009E1-2E0A-46B6-8CBA-191A4CD14D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D976118C-E314-408D-9154-5EAEF74AEAE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4886063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C2B3A11-F06F-4722-BAB1-4E0727E2BA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7360E3DB-4D22-4766-836F-C45F3B4F54F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11995854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14C38B3-1A88-44D8-A128-D5C8EC4DBA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537A5F54-9FD9-4450-8BBA-6A45847FA64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920FC2E1-9383-473C-BEC5-CCFF78008A15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5" name="Marcador de contenido 4">
            <a:extLst>
              <a:ext uri="{FF2B5EF4-FFF2-40B4-BE49-F238E27FC236}">
                <a16:creationId xmlns:a16="http://schemas.microsoft.com/office/drawing/2014/main" id="{6E31A9E8-CD41-49CD-82CA-A941FCF87A15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endParaRPr lang="es-CL"/>
          </a:p>
        </p:txBody>
      </p:sp>
      <p:sp>
        <p:nvSpPr>
          <p:cNvPr id="6" name="Marcador de texto 5">
            <a:extLst>
              <a:ext uri="{FF2B5EF4-FFF2-40B4-BE49-F238E27FC236}">
                <a16:creationId xmlns:a16="http://schemas.microsoft.com/office/drawing/2014/main" id="{185308A7-7840-44CC-BB90-D4A67BA4D198}"/>
              </a:ext>
            </a:extLst>
          </p:cNvPr>
          <p:cNvSpPr>
            <a:spLocks noGrp="1"/>
          </p:cNvSpPr>
          <p:nvPr>
            <p:ph type="body" idx="10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438591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8669CA9-9055-4ED6-B55A-66FC05C14E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23357689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91B0F24-F1ED-4473-812C-5098627277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CL"/>
          </a:p>
        </p:txBody>
      </p:sp>
    </p:spTree>
    <p:extLst>
      <p:ext uri="{BB962C8B-B14F-4D97-AF65-F5344CB8AC3E}">
        <p14:creationId xmlns:p14="http://schemas.microsoft.com/office/powerpoint/2010/main" val="3109097668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Acreitemos tu futuro">
      <a:majorFont>
        <a:latin typeface="Product Sans Medium"/>
        <a:ea typeface=""/>
        <a:cs typeface=""/>
      </a:majorFont>
      <a:minorFont>
        <a:latin typeface="Product Sans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5387</TotalTime>
  <Words>0</Words>
  <Application>Microsoft Office PowerPoint</Application>
  <PresentationFormat>Panorámica</PresentationFormat>
  <Paragraphs>0</Paragraphs>
  <Slides>11</Slides>
  <Notes>0</Notes>
  <HiddenSlides>0</HiddenSlides>
  <MMClips>0</MMClips>
  <ScaleCrop>false</ScaleCrop>
  <HeadingPairs>
    <vt:vector size="6" baseType="variant">
      <vt:variant>
        <vt:lpstr>Fuentes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diapositiva</vt:lpstr>
      </vt:variant>
      <vt:variant>
        <vt:i4>11</vt:i4>
      </vt:variant>
    </vt:vector>
  </HeadingPairs>
  <TitlesOfParts>
    <vt:vector size="15" baseType="lpstr">
      <vt:lpstr>Arial</vt:lpstr>
      <vt:lpstr>Product Sans</vt:lpstr>
      <vt:lpstr>Product Sans Medium</vt:lpstr>
      <vt:lpstr>Tema de Office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  <vt:lpstr>Presentación de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Estrada Albornoz, Milagros Del Pilar</dc:creator>
  <cp:lastModifiedBy>Estrada Albornoz, Milagros Del Pilar</cp:lastModifiedBy>
  <cp:revision>9</cp:revision>
  <dcterms:created xsi:type="dcterms:W3CDTF">2025-10-09T18:38:25Z</dcterms:created>
  <dcterms:modified xsi:type="dcterms:W3CDTF">2025-10-13T12:34:34Z</dcterms:modified>
</cp:coreProperties>
</file>